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0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0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81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6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5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93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76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78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DB8B-04DF-46B2-958A-AF4EFB956E79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F25B-CEC0-418E-8941-4BAE3DB06B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04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89" y="1084734"/>
            <a:ext cx="3897215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7" y="3228328"/>
            <a:ext cx="6617948" cy="5498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707039" y="7092280"/>
            <a:ext cx="5436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参加費：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2000</a:t>
            </a:r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円</a:t>
            </a:r>
            <a:endParaRPr lang="en-US" altLang="ja-JP" sz="20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対　象：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NICU</a:t>
            </a:r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医療従事者</a:t>
            </a:r>
            <a:endParaRPr lang="en-US" altLang="ja-JP" sz="20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事前申し込みが必要です。</a:t>
            </a:r>
            <a:endParaRPr lang="en-US" altLang="ja-JP" sz="20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詳細は日本新生児看護学会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HP</a:t>
            </a:r>
            <a:r>
              <a:rPr lang="ja-JP" altLang="en-US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をご覧ください</a:t>
            </a:r>
            <a:endParaRPr lang="en-US" altLang="ja-JP" sz="20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http://www.jann.gr.jp/</a:t>
            </a:r>
            <a:endParaRPr lang="en-US" altLang="ja-JP" sz="28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9580" y="70192"/>
            <a:ext cx="6624735" cy="2053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</a:t>
            </a:r>
            <a:r>
              <a:rPr lang="en-US" altLang="ja-JP" sz="3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NICU</a:t>
            </a:r>
            <a:r>
              <a:rPr lang="ja-JP" altLang="en-US" sz="38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</a:t>
            </a:r>
            <a:r>
              <a:rPr lang="ja-JP" altLang="en-US" sz="3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入院している新生</a:t>
            </a:r>
            <a:r>
              <a:rPr lang="ja-JP" altLang="en-US" sz="38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児</a:t>
            </a:r>
            <a:r>
              <a:rPr lang="ja-JP" altLang="en-US" sz="3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endParaRPr lang="en-US" altLang="ja-JP" sz="38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3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痛みのケアガイドライン」</a:t>
            </a:r>
            <a:endParaRPr lang="en-US" altLang="ja-JP" sz="38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38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講習会ご案内</a:t>
            </a:r>
            <a:endParaRPr lang="en-US" altLang="ja-JP" sz="38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ja-JP" altLang="en-US" sz="28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68543"/>
              </p:ext>
            </p:extLst>
          </p:nvPr>
        </p:nvGraphicFramePr>
        <p:xfrm>
          <a:off x="116632" y="3923928"/>
          <a:ext cx="6617684" cy="29538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20080"/>
                <a:gridCol w="1474401"/>
                <a:gridCol w="1474401"/>
                <a:gridCol w="1474401"/>
                <a:gridCol w="1474401"/>
              </a:tblGrid>
              <a:tr h="522058">
                <a:tc>
                  <a:txBody>
                    <a:bodyPr/>
                    <a:lstStyle/>
                    <a:p>
                      <a:endParaRPr kumimoji="1" lang="ja-JP" altLang="en-US" sz="1700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大阪</a:t>
                      </a:r>
                      <a:endParaRPr kumimoji="1" lang="ja-JP" altLang="en-US" sz="1700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福岡</a:t>
                      </a:r>
                      <a:endParaRPr kumimoji="1" lang="ja-JP" altLang="en-US" sz="1700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東京</a:t>
                      </a:r>
                      <a:endParaRPr kumimoji="1" lang="ja-JP" altLang="en-US" sz="1700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盛岡</a:t>
                      </a:r>
                      <a:endParaRPr kumimoji="1" lang="ja-JP" altLang="en-US" sz="1700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日時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6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月</a:t>
                      </a: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6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日（土）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7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月</a:t>
                      </a: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9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日（木）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9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月</a:t>
                      </a: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13</a:t>
                      </a:r>
                      <a:r>
                        <a:rPr kumimoji="1" lang="ja-JP" altLang="en-US" sz="1700" b="1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日（日）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10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月</a:t>
                      </a: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26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日（月）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会場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ニッセイ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ビル</a:t>
                      </a: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13F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リファレンス東貸し会議室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日赤医療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センター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　岩手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　自治会館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</a:tr>
              <a:tr h="4314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人数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100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名</a:t>
                      </a:r>
                      <a:endParaRPr kumimoji="1" lang="en-US" altLang="ja-JP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100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名</a:t>
                      </a:r>
                      <a:endParaRPr kumimoji="1" lang="ja-JP" altLang="en-US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70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名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100</a:t>
                      </a:r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名</a:t>
                      </a:r>
                      <a:endParaRPr kumimoji="1" lang="ja-JP" altLang="en-US" sz="1700" b="1" dirty="0" smtClean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駅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新大阪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博多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渋谷・広尾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b="1" dirty="0" smtClean="0"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</a:rPr>
                        <a:t>盛岡</a:t>
                      </a:r>
                      <a:endParaRPr kumimoji="1" lang="ja-JP" altLang="en-US" sz="1700" b="1" dirty="0"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10619"/>
              </p:ext>
            </p:extLst>
          </p:nvPr>
        </p:nvGraphicFramePr>
        <p:xfrm>
          <a:off x="764704" y="3059832"/>
          <a:ext cx="5184576" cy="73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92288"/>
                <a:gridCol w="2592288"/>
              </a:tblGrid>
              <a:tr h="32403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痛みの生理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痛みの測定と評価・記録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ガイドラインの概要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痛みの緩和法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392306" y="2627784"/>
            <a:ext cx="2059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プログラムの</a:t>
            </a:r>
            <a:r>
              <a:rPr lang="ja-JP" altLang="en-US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概要</a:t>
            </a:r>
            <a:endParaRPr lang="ja-JP" altLang="en-US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553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98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mieko uchida</dc:creator>
  <cp:lastModifiedBy>MAPC</cp:lastModifiedBy>
  <cp:revision>11</cp:revision>
  <cp:lastPrinted>2015-04-15T09:54:57Z</cp:lastPrinted>
  <dcterms:created xsi:type="dcterms:W3CDTF">2015-04-15T09:19:34Z</dcterms:created>
  <dcterms:modified xsi:type="dcterms:W3CDTF">2015-05-11T08:44:59Z</dcterms:modified>
</cp:coreProperties>
</file>